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1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2D276A-05AE-41A1-BF88-099DD0CAFB40}" v="70" dt="2020-02-13T15:37:42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BF27-2B16-4BA8-BF5B-AFE7D48A9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03A7F-0FF6-4513-B537-DD4979EC8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4D21B-19A7-4C8D-9833-D3575AF9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46C16-5027-449D-9D25-1C33C590D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CFAEE-927B-45A9-A252-FA5CE6EB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1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43DE-2B10-47E1-9804-C5CBA315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E66FA-8506-47B5-813B-10CC4A10D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43EF3-F258-4708-906A-E36D2E8F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5A03B-3636-4DC1-8066-C9063F42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162A3-1047-4AB9-9CEB-E3285185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2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B6088-9C28-47C4-91D9-F40578DF4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FA649-AECF-450B-A374-0FD791A19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11C2A-BDC6-4DFF-8779-8C60DB5B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86E48-F1B7-4BCC-A2BD-5A68E4B7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4AEBA-67E2-4972-B19B-2600983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D14CF-D604-48F3-B4CB-468A4F86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E626-AF49-48AE-83D7-7DDED51C9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C3304-EA5E-4F1C-AD99-86DF2A31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5F00A-2F69-4310-A419-5D0446D7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E1B39-ADE0-45C5-A8E4-2606EF55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0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A203-5A61-4B20-800E-05695791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4A48F-785C-4D40-B4B8-DF45F9C47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B9FEB-4E44-48CE-B51F-887086B3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747EE-3C88-4839-8CCE-580A51CE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0FE9D-E911-48C6-972B-57BFCAF3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1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3F50-E977-4C71-AA01-44D42C71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44788-4130-4D49-9962-ADA768CE3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65CA-F635-40F1-9B0E-61E015631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9D55B-0FD8-4B11-9233-7CF8C980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EF912-9405-4479-8560-7416BC25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617D9-F976-4437-8337-3E9E8DF5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0AF0-7E1F-4844-834B-0D44C2BA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E7314-3C82-44BC-BD3D-9756555A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DEC9B-29A0-49A7-B87F-5170C4E09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8CED3B-9F5B-4347-BBE0-535E66B48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87BE5-7552-4369-A145-F18E80ACC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29187-76A0-443E-8490-D26761FF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E8A4DD-059E-409E-A317-F2488DB1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FEB7A-9336-41A7-992B-27812348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F5372-3922-4F94-BC4E-1CAC1BB3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6CCC3-494E-44F2-953E-4D771676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5F7BA-AFC9-403C-9516-05DB0F6A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E5D19-8597-4D65-95DC-FEA5A4E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4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BBEFC-8E9D-4125-9DA2-695CE2CD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1B94E-433F-4D39-A316-1A22658E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4118D-2977-4B2A-83BC-4C9D9B93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7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C9E2E-1927-4E30-BF73-A28CB456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C056F-8AC7-48E0-ADBD-89EC1EE7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0E2C6-E01B-467B-986E-3AFF57F2C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0C8FC-CC6F-4FA4-82D0-3DC54A04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3EF89-87D6-471B-80E2-F3369B4C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54067-7B76-461D-8B0C-D2F09B28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A9C4-5523-4B1D-82DB-1892D48A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4899F-FBE3-4AE3-9C37-CB75F8424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89CF9-3B7B-4FCE-894E-C881AA715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F192-7A8B-49C1-B87B-E7FEB16F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16368-3A3F-47BE-AC78-1F048815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2B2BD-628C-479C-981A-E800BD5F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5D3E5-7840-4887-9171-5FA2FB9B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E3F6C-58DD-4DCA-B847-7301DE4D4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3E3A-E8BE-4622-9D58-EC1ADB401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DB64-BEB0-409A-9403-45030631AB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A344F-BED1-46B7-9C8F-C23A42620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86161-111B-4844-9BCE-E157B4785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6333-B0D9-493A-AF6E-B413062EC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9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C915B-FD0A-4DC6-AB94-21E91142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533AB-0008-4F87-A2DB-8F37E6D70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7030A0"/>
                </a:solidFill>
              </a:rPr>
              <a:t>Georgia in the 20</a:t>
            </a:r>
            <a:r>
              <a:rPr lang="en-US" sz="5400" baseline="30000" dirty="0">
                <a:solidFill>
                  <a:srgbClr val="7030A0"/>
                </a:solidFill>
              </a:rPr>
              <a:t>th</a:t>
            </a:r>
            <a:r>
              <a:rPr lang="en-US" sz="5400" dirty="0">
                <a:solidFill>
                  <a:srgbClr val="7030A0"/>
                </a:solidFill>
              </a:rPr>
              <a:t> Century </a:t>
            </a:r>
          </a:p>
          <a:p>
            <a:pPr marL="0" indent="0" algn="ctr">
              <a:buNone/>
            </a:pPr>
            <a:endParaRPr lang="en-US" sz="54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7030A0"/>
                </a:solidFill>
              </a:rPr>
              <a:t>Review Game</a:t>
            </a:r>
          </a:p>
        </p:txBody>
      </p:sp>
    </p:spTree>
    <p:extLst>
      <p:ext uri="{BB962C8B-B14F-4D97-AF65-F5344CB8AC3E}">
        <p14:creationId xmlns:p14="http://schemas.microsoft.com/office/powerpoint/2010/main" val="256345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68E5-EB8C-4311-A649-CB9E6627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F33CF8-630F-4292-80F5-78ECE31ACE25}"/>
              </a:ext>
            </a:extLst>
          </p:cNvPr>
          <p:cNvSpPr/>
          <p:nvPr/>
        </p:nvSpPr>
        <p:spPr>
          <a:xfrm>
            <a:off x="3048000" y="2213283"/>
            <a:ext cx="6096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President Roosevelt’s plan to alleviate the effects of the Great Depression? 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board of Regents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impeachment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New Deal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 executive order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029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DE42-9312-44EC-B5FE-771C6D63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3F300-3E49-41FD-9612-85D51A3CE3AA}"/>
              </a:ext>
            </a:extLst>
          </p:cNvPr>
          <p:cNvSpPr/>
          <p:nvPr/>
        </p:nvSpPr>
        <p:spPr>
          <a:xfrm>
            <a:off x="3048000" y="2120950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New Deal program was responsible for such projects in Georgia as Roosevelt’s State Park in Pine Mountain, Tybee Island’s seawall, Augusta’s Savannah River levee, and Macon’s airport?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Civilian Conservation Corps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 Security Act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Rural Electrification Administration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Agricultural Adjustment Administration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570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C82BB-4229-49C9-B22E-2CB4F912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31B6B-EB44-4E88-B162-590611A85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Civilian Conservation Corps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800A-6B47-4569-9430-50BEB8BB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963992-9DED-492B-BC39-EBC8ACF09E69}"/>
              </a:ext>
            </a:extLst>
          </p:cNvPr>
          <p:cNvSpPr/>
          <p:nvPr/>
        </p:nvSpPr>
        <p:spPr>
          <a:xfrm>
            <a:off x="2543175" y="1324541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were the New Deal programs intended to do?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Reduce segregation and racism in the south.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Reform the state and national government.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Improve national trade policies and taxes.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Relieve the suffering of the unemployed.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834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B268-8970-4CCD-8DF2-2EBBD5E4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E0059-7313-47C2-AEE8-75B65FC4F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Relieve the suffering of the unemployed.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38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0A385-1F04-4A36-AF33-BF35C1D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80D0D3-95EB-4A87-AC60-D051F0153375}"/>
              </a:ext>
            </a:extLst>
          </p:cNvPr>
          <p:cNvSpPr/>
          <p:nvPr/>
        </p:nvSpPr>
        <p:spPr>
          <a:xfrm>
            <a:off x="3048000" y="221328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of the following New Deal Programs helped raise the price of cotton in Georgia?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 Security Act (SSA)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Civilian Conservation Corps (CCC)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Agricultural Adjustment Administration (AAA)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Rural Electrification Administration (REA)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3691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A9BE-3C50-4BCC-8ED6-7F872837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DD3A8-729B-4C32-A7B5-BE7A3074B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Agricultural Adjustment Administration (AAA)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8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0516-105B-49CB-A182-17F1A61F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0E0961-9497-4635-B7C0-3A612B0CE05C}"/>
              </a:ext>
            </a:extLst>
          </p:cNvPr>
          <p:cNvSpPr/>
          <p:nvPr/>
        </p:nvSpPr>
        <p:spPr>
          <a:xfrm>
            <a:off x="3048000" y="230561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 of the following are true about the Rural Electrification Act EXCEPT: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provided money for alternative fuel research.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took the power away from privately owned electric companies.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provided loans to states.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helped build power plants.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4046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B4D5A-2ACA-4295-839A-0E75A024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39FF6-D002-4AA4-91FB-A6CA1FB9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It provided money for alternative fuel research.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13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7476-63A7-4DD4-8122-C0310F86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558722-6A58-45A6-9E1C-A2A6314A8423}"/>
              </a:ext>
            </a:extLst>
          </p:cNvPr>
          <p:cNvSpPr/>
          <p:nvPr/>
        </p:nvSpPr>
        <p:spPr>
          <a:xfrm>
            <a:off x="3048000" y="2305616"/>
            <a:ext cx="6096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 Security Act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helped to create jobs for Americans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helped raise the price in cotton in Georgia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rural regions of the country received electricity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created an economic safety net for seniors/disabled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095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E25C-9AFD-4AAC-B100-54CB8931E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53842-67CC-4ED4-80B2-8233AD04D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8036AD-E182-4DB2-826B-3C27B7A4DC5B}"/>
              </a:ext>
            </a:extLst>
          </p:cNvPr>
          <p:cNvSpPr/>
          <p:nvPr/>
        </p:nvSpPr>
        <p:spPr>
          <a:xfrm>
            <a:off x="2847975" y="1247547"/>
            <a:ext cx="6096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impact did the sinking of the Lusitania and the sending of the Zimmerman Telegram have on the United States?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decided to pass the end-Lease Act to help its allies.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passed the Neutrality Acts of the 1930s.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declared war on Japan and Germany.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became involved in World War I.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071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B6BA-709D-42F9-A3BB-53CBC60D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4862-FDDE-46E1-B10E-F097194A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   created an economic safety net for seniors/disabled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58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8CEA-BD9B-423E-85E6-78E64B5A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811EA0-4A42-4A33-83F2-79C6EC527675}"/>
              </a:ext>
            </a:extLst>
          </p:cNvPr>
          <p:cNvSpPr/>
          <p:nvPr/>
        </p:nvSpPr>
        <p:spPr>
          <a:xfrm>
            <a:off x="3048000" y="2305616"/>
            <a:ext cx="6096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Rural Electrification Administration 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helped to create jobs for Americans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helped raise the price in cotton in Georgia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rural regions of the country received electricity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created an economic safety net for seniors/disabled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702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76D4-645A-42B6-B3CC-DC74AA56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DC0C1-ADEE-4337-8BEB-644164EC4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rural regions of the country received electricity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38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F1B2-41A1-44BA-993A-7C63F158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85B5D-004F-4626-8F3E-73813F2F8F37}"/>
              </a:ext>
            </a:extLst>
          </p:cNvPr>
          <p:cNvSpPr/>
          <p:nvPr/>
        </p:nvSpPr>
        <p:spPr>
          <a:xfrm>
            <a:off x="3048000" y="2213283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New Deal program that paid farmers a stipend not to grow crops in order to increase the price of agricultural products.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Agricultural Adjustment Administration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Civilian Conservation Corps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 Security Act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Rural Electrification Administration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7290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A9D6-CA07-4A35-A675-F75D459E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82152-8683-4152-B013-B837725A9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Agricultural Adjustment Administration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55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26B6-5469-4065-BB12-F0F83C8D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323329-8BEF-42A8-94DA-CB52FB4C7BD4}"/>
              </a:ext>
            </a:extLst>
          </p:cNvPr>
          <p:cNvSpPr/>
          <p:nvPr/>
        </p:nvSpPr>
        <p:spPr>
          <a:xfrm>
            <a:off x="2962275" y="1371392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were Savannah and Brunswick significant to the war effort in the 1940s?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Scientists in these two cities worked together to develop advanced bombs.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Coast Guardsmen from these coastal towns helped defend the Atlantic from U-Boat attacks.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Privateers from these coastal towns supported the American war effort.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shipyards at these ports were instrumental to building a strong navy for World War II.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8837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61E2-EB9C-4DBF-A14B-0449B3CB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2FE99-4232-4017-BA53-D5C44DFB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shipyards at these ports were instrumental to building a strong navy for World War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1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7480-54E1-494B-8AF2-3D7D882F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A2DCC8-9D1C-4469-8862-04FF49B3C508}"/>
              </a:ext>
            </a:extLst>
          </p:cNvPr>
          <p:cNvSpPr/>
          <p:nvPr/>
        </p:nvSpPr>
        <p:spPr>
          <a:xfrm>
            <a:off x="3048000" y="2120950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what ways were the shipyards and the Bell Bomber Plant not only beneficial to the war effort but also to the people of Georgia?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Bell Bomber Plant hired thousands of workers to produce B-29 bombers.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Bell Bomber Plant helped thousands of workers to purchase land.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Bell Bomber Plant helped families throughout the war.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Bell Bomber Plant paid for shipyards to be built.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6512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CD54-6440-41C4-851D-DAF4935A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EBAD4-A4BB-4137-B0DC-E27BEB2ED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Bell Bomber Plant hired thousands of workers to produce B-29 bombers.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63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9C91-632C-4CC5-8DF3-65FB863CF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17BB7-C2C5-48ED-87AB-CE49926636D3}"/>
              </a:ext>
            </a:extLst>
          </p:cNvPr>
          <p:cNvSpPr/>
          <p:nvPr/>
        </p:nvSpPr>
        <p:spPr>
          <a:xfrm>
            <a:off x="2924175" y="1841242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the significance of the Lend-Lease Act at the beginning of World War II?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was the United States' declaration to enter the war officially.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allowed the United States to stay neutral in the war while sending supplies to support the Allied troops.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created a great growth in U.S. agricultural production to combat the dust bowl.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encouraged the local governments to expand the power grid across rural areas.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009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7924-112F-4149-A814-7FF454905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9A37-0B3F-4916-B4EE-17B7EABE6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3D8BD-4A7B-40B7-9631-28026F11359C}"/>
              </a:ext>
            </a:extLst>
          </p:cNvPr>
          <p:cNvSpPr/>
          <p:nvPr/>
        </p:nvSpPr>
        <p:spPr>
          <a:xfrm>
            <a:off x="3051160" y="3290501"/>
            <a:ext cx="46842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04800" lvl="1">
              <a:spcBef>
                <a:spcPts val="120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  The United States became involved in World War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49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DFB7E-80A6-44F2-AB76-1F540666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0BBA-6174-4401-A993-BBB0933D0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b.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It was the United States' declaration to enter the war officially.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26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1A1C6-692A-48ED-AB17-71ECBCC6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86A57A-028E-4F7F-B9C1-F4704E6BC8FD}"/>
              </a:ext>
            </a:extLst>
          </p:cNvPr>
          <p:cNvSpPr/>
          <p:nvPr/>
        </p:nvSpPr>
        <p:spPr>
          <a:xfrm>
            <a:off x="3048000" y="2213283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President Franklin Roosevelt said that December 7, 1941, would "live in infamy". What occurred on this day?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Germany invaded Poland.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Japan bombed Pearl Harbor.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Japan invaded the Philippines.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France was invaded by Germany.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8953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F825-3AB2-4AEF-BB5A-D8F43E09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0C89-09B8-463D-9361-75702FDE4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Japan bombed Pearl Harbor.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79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D49BC-EA20-4D9E-B1C6-35C8922A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7FA4A-4762-47B4-838D-32216657B15A}"/>
              </a:ext>
            </a:extLst>
          </p:cNvPr>
          <p:cNvSpPr/>
          <p:nvPr/>
        </p:nvSpPr>
        <p:spPr>
          <a:xfrm>
            <a:off x="3048000" y="2305616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did the United States start a lend-lease system of war equipment?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Its allies ran out of money with which to purchase the equipment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could charge interest and make more money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allies preferred to lease the equipment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Roosevelt wanted to make sure the allies won without sending troops.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9737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19BF-3F40-475A-81C1-2349CE28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7FF3E-7AB6-4BD7-A171-BDF2AE0C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304800" lvl="1" indent="0">
              <a:spcBef>
                <a:spcPts val="120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2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  Roosevelt 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wanted to make sure the allies won without sending troops.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825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1D72-1FD6-4977-8D30-3E9712E1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4B3014-354C-4E56-AE93-85B80E3B22ED}"/>
              </a:ext>
            </a:extLst>
          </p:cNvPr>
          <p:cNvSpPr/>
          <p:nvPr/>
        </p:nvSpPr>
        <p:spPr>
          <a:xfrm>
            <a:off x="3048000" y="2120950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the main reason for the Japanese attack on Pearl Harbor on December 7, 1941?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end U.S. military presence in western Europe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resist U.S. plans to use atomic weapons on mainland Japan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pressure the U.S. to join an alliance with Germany and Japan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discourage U.S. interference in Japanese imperialism in Southeast Asia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27076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3124-9427-47C8-B6CA-946A16EB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8F22-9BD0-4F72-8916-9DE576D9D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discourage U.S. interference in Japanese imperialism in Southeast Asia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3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DF5A-3F53-47A3-80D9-1E74FCBF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7F1DE6-0E97-48D8-9061-84538EC73586}"/>
              </a:ext>
            </a:extLst>
          </p:cNvPr>
          <p:cNvSpPr/>
          <p:nvPr/>
        </p:nvSpPr>
        <p:spPr>
          <a:xfrm>
            <a:off x="3048000" y="2305616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was President Franklin D. Roosevelt closely connected to the state of Georgia? 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attended college in Athens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visited Warm Springs regularly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had a home in Atlanta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had family living in Savannah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8989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5BFC-A566-47A7-B69C-19BCD85D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1716-DDCE-4B83-8736-EB1BB1AEE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 visited Warm Springs regularly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223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E0E6-DB27-4DF1-9B38-E7F4C686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CE72E0-FFE2-4B4D-A293-71E9E9512C48}"/>
              </a:ext>
            </a:extLst>
          </p:cNvPr>
          <p:cNvSpPr/>
          <p:nvPr/>
        </p:nvSpPr>
        <p:spPr>
          <a:xfrm>
            <a:off x="3048000" y="229022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did Franklin Roosevelt spend so much time in Georgia?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Roosevelt used warm mineral waters of Warm Springs to ease his polio.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Roosevelt was a native of Augusta and traveled widely across that state.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Roosevelt's wife was native of Calhoun and visited relatives.</a:t>
            </a:r>
            <a:endParaRPr lang="en-US" sz="3200" dirty="0">
              <a:effectLst/>
            </a:endParaRPr>
          </a:p>
          <a:p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   Roosevelt had originally been a farmer and he loved farm life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01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DE11EE-770F-440F-A127-FF41E1A67307}"/>
              </a:ext>
            </a:extLst>
          </p:cNvPr>
          <p:cNvSpPr/>
          <p:nvPr/>
        </p:nvSpPr>
        <p:spPr>
          <a:xfrm>
            <a:off x="3048000" y="2074783"/>
            <a:ext cx="6096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Georgia actively participated in World War I. Which of the following was </a:t>
            </a:r>
            <a:r>
              <a:rPr lang="en-US" b="1" u="sng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 contribution made by the state of Georgia to the war effort? </a:t>
            </a:r>
            <a:b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Provided multiple training camps for soldiers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Close to 100,000 of Georgia’s citizens enlisted in the armed forces.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Many women grew victory gardens and volunteered for the Red Cross.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Georgia housed several prisoner of war camps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86707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90900-1732-4896-8CB5-842D7EF0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E1879-398A-49D2-9E11-3AB251EE6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Roosevelt used warm mineral waters of Warm Springs to ease his polio.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413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80E0-4855-4F6D-9E5B-9D700339F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F22F5C-1C06-4F66-BE38-DA92AE7EDD64}"/>
              </a:ext>
            </a:extLst>
          </p:cNvPr>
          <p:cNvSpPr/>
          <p:nvPr/>
        </p:nvSpPr>
        <p:spPr>
          <a:xfrm>
            <a:off x="3048000" y="230561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Georgian is known as the "father of the two-ocean navy?"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Ben Epps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Walter F. George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Richard B. Russell, Jr.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Carl Vinson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8632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4E06-0A7F-4315-8987-C4A06A20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CF2EA-F949-4CEE-8A81-7C2865BCD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Carl Vinson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10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1EF1-A6FC-4588-819F-50D571D6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010F3D-1033-4FFA-BD51-7F439A24A8D0}"/>
              </a:ext>
            </a:extLst>
          </p:cNvPr>
          <p:cNvSpPr/>
          <p:nvPr/>
        </p:nvSpPr>
        <p:spPr>
          <a:xfrm>
            <a:off x="3048000" y="202861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was a major contribution of Georgia during World War II?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Radar technology was developed and tested at Georgia army bases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Military bases were established that trained large numbers of U.S. troops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Research sites developed the technology for a prototype of the atomic bomb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Hospitals trained large numbers of doctors and nurses for the Medical Corps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0865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ED38-EC5C-41FB-88F2-865F682F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9879E-C2AD-4E47-A348-AA2D6CF29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      Military bases were established that trained large numbers of U.S. troops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101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AFFE-5990-4000-B241-674B58A3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A7102A-243D-41CC-862D-42F05B27393B}"/>
              </a:ext>
            </a:extLst>
          </p:cNvPr>
          <p:cNvSpPr/>
          <p:nvPr/>
        </p:nvSpPr>
        <p:spPr>
          <a:xfrm>
            <a:off x="3048000" y="230561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type of aircraft was built at the Bell Aircraft Marietta plant?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727s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B-29 Bombers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fighter jets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jumbo jets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59784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27C2-72A1-4FF5-91C9-7776A159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1E9F-AE2D-43CA-9130-7D81AFB30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B-29 Bombers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79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31BD-6F42-4E10-8EFE-EC4B1D1C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AFF34-6611-4130-A108-027BC23E4541}"/>
              </a:ext>
            </a:extLst>
          </p:cNvPr>
          <p:cNvSpPr/>
          <p:nvPr/>
        </p:nvSpPr>
        <p:spPr>
          <a:xfrm>
            <a:off x="666750" y="1936284"/>
            <a:ext cx="8477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best describes the impact Richard Russell Jr. had on Georgia?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during his time as Senator he made things difficult for farmers and ultimately shut down many farms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through legislation, he helped bring jobs, military bases, and other economic opportunities to Georgia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orchestrated the Lend-Lease program with Great Britain, France, and Russia for Georgia’s citizens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during his many visits to Warm Springs, Georgia, he brought national attention and money to the town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46793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408A-CEE1-46CC-A772-F23777042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C4D20-6005-4653-B142-3BBCF786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B,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through legislation, he helped bring jobs, military bases, and other economic opportunities to Georgia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520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4D948-DFFD-4006-8FCB-7F19701C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D09B80-9C50-4E24-BFD0-CE4F03A4774E}"/>
              </a:ext>
            </a:extLst>
          </p:cNvPr>
          <p:cNvSpPr/>
          <p:nvPr/>
        </p:nvSpPr>
        <p:spPr>
          <a:xfrm>
            <a:off x="3048000" y="2213283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Because of Senator Richard Russell, Jr. sponsorship of a program for schoolchildren, what nickname did he earn?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Father of the graded school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Father of the unified curriculum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Father of the school lunch program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Father of the county school system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807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5008-091D-4B1E-A1F0-FAC266CC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795DC-1CD9-4267-BECF-3C7ABE83C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Many women grew victory gardens and volunteered for the Red Cross.</a:t>
            </a:r>
            <a:endParaRPr lang="en-US" sz="4000" dirty="0"/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295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E980E-38CE-4DD5-BB27-FA4AF28B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2FF7D-DFE3-4EEF-8932-2A4CC59A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Father of the school lunch program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461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2BDE-BE07-4706-952B-715C4EC0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6920F9-9AA1-4BDE-A1FA-B0B3903AE4F5}"/>
              </a:ext>
            </a:extLst>
          </p:cNvPr>
          <p:cNvSpPr/>
          <p:nvPr/>
        </p:nvSpPr>
        <p:spPr>
          <a:xfrm>
            <a:off x="3048000" y="2213283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describes the involvement of the United States in World War II before the bombing of Pearl Harbor?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provided lend-lease aid to Great Britain and France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maintained strict neutrality with no involvement at all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provided advisory troops to aid Germany</a:t>
            </a:r>
            <a:endParaRPr lang="en-US" sz="32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United States secretly sank German submarines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4549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08A32-8096-4CDE-ABE6-2B9CA614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B935-3DA1-450B-97A4-CF56D63F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United States provided lend-lease aid to Great Britain and France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769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AE7A-9004-4EFF-83CC-D9B97174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5C4174-7A9D-4085-A3FA-7AF54F7B9A0A}"/>
              </a:ext>
            </a:extLst>
          </p:cNvPr>
          <p:cNvSpPr/>
          <p:nvPr/>
        </p:nvSpPr>
        <p:spPr>
          <a:xfrm>
            <a:off x="3048000" y="2120950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President Franklin D. Roosevelt's New Deal was implemented when he took the office of the President. Unlike President Hoover, FDR's New Deal would remedy which problem?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Putting too much responsibility on individual state governments.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Giving too much money to federally funded programs.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Creating unemployment insurance.</a:t>
            </a:r>
            <a:endParaRPr lang="en-US" sz="28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Investing in banks.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95049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C8FA-0B7B-4D14-B6F1-35D25E20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A5EF9-ECEF-418C-9EB8-B4A8D6C21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Giving too much money to federally funded programs.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868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205-A8BA-4438-831B-8579EF71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FE64-289A-4D35-B844-BDC2CE46C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108F1-8AE8-40DC-A0A4-0B5B6451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998A10-623B-45E5-967E-7A8701FD23B0}"/>
              </a:ext>
            </a:extLst>
          </p:cNvPr>
          <p:cNvSpPr/>
          <p:nvPr/>
        </p:nvSpPr>
        <p:spPr>
          <a:xfrm>
            <a:off x="3048000" y="2305616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Georgia governor refused to go along with the New Deal programs?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Ellis Arnall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Richard Russell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Eugene Talmadge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Eurith</a:t>
            </a: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Rivers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593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0A60-7593-46CA-B7BA-33B35202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ACEA-0017-4EC2-A711-553DB5B3C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 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Eugene Talmadge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1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787C-9838-47F1-B8A0-827DFA9D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9F771C-745B-4DB5-BB9E-E107C4EAA6A4}"/>
              </a:ext>
            </a:extLst>
          </p:cNvPr>
          <p:cNvSpPr/>
          <p:nvPr/>
        </p:nvSpPr>
        <p:spPr>
          <a:xfrm>
            <a:off x="3048000" y="2305616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52400" lvl="0" indent="-342900"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Stock Market Crash is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sudden dramatic decline of stock prices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severe worldwide economic depression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period of time when a region receives less than normal rainfall</a:t>
            </a:r>
            <a:endParaRPr lang="en-US" sz="3600" dirty="0">
              <a:effectLst/>
            </a:endParaRPr>
          </a:p>
          <a:p>
            <a:pPr marL="742950" marR="304800" lvl="1" indent="-2857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 insect that lays its eggs in the boll (seed pod) of a cotton plant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991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2235-7110-4F17-B883-BE1BB403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1CF1-1126-499D-BDCC-361F530D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 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sudden dramatic decline of stock prices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0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FDB0FCAF71D4982F065CDB371D961" ma:contentTypeVersion="13" ma:contentTypeDescription="Create a new document." ma:contentTypeScope="" ma:versionID="739564803432ec8b87bb4ed45c3a6d8f">
  <xsd:schema xmlns:xsd="http://www.w3.org/2001/XMLSchema" xmlns:xs="http://www.w3.org/2001/XMLSchema" xmlns:p="http://schemas.microsoft.com/office/2006/metadata/properties" xmlns:ns3="4faa41ff-f7fe-4cbf-92e6-8d1aed018979" xmlns:ns4="9ceea062-d23a-41ff-a563-753165075334" targetNamespace="http://schemas.microsoft.com/office/2006/metadata/properties" ma:root="true" ma:fieldsID="7aa56016758bbdc47b5ab869571079cb" ns3:_="" ns4:_="">
    <xsd:import namespace="4faa41ff-f7fe-4cbf-92e6-8d1aed018979"/>
    <xsd:import namespace="9ceea062-d23a-41ff-a563-7531650753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a41ff-f7fe-4cbf-92e6-8d1aed0189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ea062-d23a-41ff-a563-75316507533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B55893-C2A2-4324-9641-B89EA026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a41ff-f7fe-4cbf-92e6-8d1aed018979"/>
    <ds:schemaRef ds:uri="9ceea062-d23a-41ff-a563-753165075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B2A576-96A2-4AD3-B8C8-C0835E5B44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7FEE20-B3AA-4C97-8F39-573920921ABD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9ceea062-d23a-41ff-a563-753165075334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4faa41ff-f7fe-4cbf-92e6-8d1aed01897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1496</Words>
  <Application>Microsoft Office PowerPoint</Application>
  <PresentationFormat>Widescreen</PresentationFormat>
  <Paragraphs>164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Morreale</dc:creator>
  <cp:lastModifiedBy>Shane Petrillo</cp:lastModifiedBy>
  <cp:revision>4</cp:revision>
  <dcterms:created xsi:type="dcterms:W3CDTF">2020-02-12T19:15:41Z</dcterms:created>
  <dcterms:modified xsi:type="dcterms:W3CDTF">2020-02-25T19:50:59Z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0x010100821FDB0FCAF71D4982F065CDB371D961</vt:lpwstr>
  </property>
</Properties>
</file>