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FEC7D-49B6-4BCA-894E-B4B1451FD6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15E1D2-752E-4D46-99FF-8AD803E8D5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62966C-B7B9-478E-8896-932AEEDE3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5936-4A18-4F0B-9D50-9D13F382355D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69392-C8F8-4A14-B817-0AE517480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507651-C5DF-4F69-8094-DD01FCE9F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30AB-5094-42A2-92FE-8CBE83E4B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72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B15B3-2F12-4F2F-A7E0-4CC262B72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F22D29-C18E-4D20-AC66-DD99E0AF04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CBF34-FC59-4CB5-B07C-CA2CBF713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5936-4A18-4F0B-9D50-9D13F382355D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A721C-ACA3-460E-85DD-D38E2341F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BDE69-FB87-44D4-9790-1B6099509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30AB-5094-42A2-92FE-8CBE83E4B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40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9E3AA1-38A9-4959-9C7C-C91AE8D8B4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34D6D9-4811-435B-BCA1-F5081BD0BF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1CDB61-0714-42FF-AC35-3D60193CB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5936-4A18-4F0B-9D50-9D13F382355D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81042-F8F7-4DE8-897A-70E9E293B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1A93DA-858C-487E-9BBC-41DC2DC36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30AB-5094-42A2-92FE-8CBE83E4B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5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887CA-9EC3-4FC1-A535-BFE5C32F0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28149-4228-4D0D-AB38-92C998E0A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39A1C-542C-400C-A569-D279513FB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5936-4A18-4F0B-9D50-9D13F382355D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921E7-FE47-458B-AF54-2D46906B2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DA09E-22BB-49E2-9D8B-7197EE111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30AB-5094-42A2-92FE-8CBE83E4B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529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D9CCD-A374-4AFA-ADF8-DB8F88A46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4CE647-1F7F-40FE-876E-8B48750F5C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B03478-D22E-4ECC-9B32-2FAC8A29C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5936-4A18-4F0B-9D50-9D13F382355D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650B58-8DAB-4733-82FD-F48E4F5D3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A2254-FCC0-4D22-B096-15DCB4914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30AB-5094-42A2-92FE-8CBE83E4B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6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8F9AB-BF16-437A-AEFF-3B4252A2A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C294D-8101-477F-A3F4-63EC9CEC81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50ADA0-E21A-4397-B01B-0267C65373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EAFA44-1D15-4605-ACE2-79BE4933C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5936-4A18-4F0B-9D50-9D13F382355D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CEC6EF-921B-42DA-9802-B09A78A6D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B0551C-DCAC-4AD2-AD26-6BC6DC147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30AB-5094-42A2-92FE-8CBE83E4B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868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E6E7F-B280-4BB6-BEC4-02A8177CF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23D30F-63FC-48C0-BDBB-29334AEA0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AFB586-FC92-4624-A794-750CB3D4CE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2A43EF-3597-4458-981C-C49C1F3CE3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4BDC97-9FE9-4896-83B5-C363B70FB3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CF7ADF-259F-4936-B8E2-4A172A56B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5936-4A18-4F0B-9D50-9D13F382355D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31474E-0DB0-4961-B643-7BA693C26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E43426-EB33-485B-AB99-4C9096B22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30AB-5094-42A2-92FE-8CBE83E4B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56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D08E9-3966-4CD9-99F7-B16AD032A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740CAB-8FBE-47E9-9C26-69075B0CF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5936-4A18-4F0B-9D50-9D13F382355D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EC755C-2333-44F6-BBDE-116149445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7B3B2F-1C83-4BC2-BDC6-0DFFA198A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30AB-5094-42A2-92FE-8CBE83E4B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406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8AE704-0112-4E96-A553-3AC8C7C7B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5936-4A18-4F0B-9D50-9D13F382355D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4B1320-A246-4D0A-8D62-96F794F1B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6A2B68-D9AB-4D8E-8AB6-B505EC4B5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30AB-5094-42A2-92FE-8CBE83E4B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153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E6EFE-2F5A-456C-AE97-1F4BC15F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1B3E7-4CE6-4E6D-83CC-1F67C1847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C234CE-A4EF-4388-A7C4-F57881CEA2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95F1-5EE8-4442-8760-6600C66F1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5936-4A18-4F0B-9D50-9D13F382355D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4373FD-1199-4093-A64B-91949DF3D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E274A5-DB72-4C85-96CF-B6FC58DF2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30AB-5094-42A2-92FE-8CBE83E4B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60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3EC16-EE28-4B3B-B8B9-ECF1AB055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0B0FFC-BFF1-45F5-94D9-7BB797201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285BBC-7CE9-4F06-9C46-9AEEDD5016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85D35D-3F23-47BB-A317-F144AAE68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5936-4A18-4F0B-9D50-9D13F382355D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DE9B30-1A03-4F98-88ED-5997A3215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FB7846-8166-4189-A583-31D3E1D1E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30AB-5094-42A2-92FE-8CBE83E4B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79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8D87E7-DD35-4130-B369-3701AD815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AF6EA5-987F-4867-9441-73A6EC45B1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C71880-AC93-411E-A8A0-2A18067E99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F5936-4A18-4F0B-9D50-9D13F382355D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4FE97D-6406-4284-A54A-01E9FE401C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85847C-6822-492D-A51C-5EF62C62D7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130AB-5094-42A2-92FE-8CBE83E4B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42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rpetrillo.weebly.com/8th-grade-ss" TargetMode="External"/><Relationship Id="rId2" Type="http://schemas.openxmlformats.org/officeDocument/2006/relationships/hyperlink" Target="http://www.clever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575D185-4838-4A74-B2E6-AD6A4C16C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Directions to Use DBQ Online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91C36E0-162A-4661-9A6D-D6C1A46C2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to </a:t>
            </a:r>
            <a:r>
              <a:rPr lang="en-US" dirty="0">
                <a:hlinkClick r:id="rId2"/>
              </a:rPr>
              <a:t>www.clever.com</a:t>
            </a:r>
            <a:endParaRPr lang="en-US" dirty="0"/>
          </a:p>
          <a:p>
            <a:r>
              <a:rPr lang="en-US" dirty="0"/>
              <a:t>Click on log-in as student</a:t>
            </a:r>
          </a:p>
          <a:p>
            <a:r>
              <a:rPr lang="en-US" dirty="0"/>
              <a:t>Type in East Cobb Middle</a:t>
            </a:r>
          </a:p>
          <a:p>
            <a:r>
              <a:rPr lang="en-US" dirty="0"/>
              <a:t>Log-in with Active directory</a:t>
            </a:r>
          </a:p>
          <a:p>
            <a:r>
              <a:rPr lang="en-US" dirty="0"/>
              <a:t>Scroll down and open DBQ Online application (App)</a:t>
            </a:r>
          </a:p>
          <a:p>
            <a:r>
              <a:rPr lang="en-US" dirty="0"/>
              <a:t>Go to my blog </a:t>
            </a:r>
            <a:r>
              <a:rPr lang="en-US" dirty="0">
                <a:hlinkClick r:id="rId3"/>
              </a:rPr>
              <a:t>https://mrpetrillo.weebly.com/8th-grade-ss</a:t>
            </a:r>
            <a:endParaRPr lang="en-US" dirty="0"/>
          </a:p>
          <a:p>
            <a:r>
              <a:rPr lang="en-US" dirty="0"/>
              <a:t>Click on your class period and begin writing your essay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910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1543</TotalTime>
  <Words>59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Directions to Use DBQ Online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Directions to Use DBQ Online</dc:title>
  <dc:creator>Christian Wood</dc:creator>
  <cp:lastModifiedBy>Shane Petrillo</cp:lastModifiedBy>
  <cp:revision>6</cp:revision>
  <cp:lastPrinted>2019-10-21T13:37:15Z</cp:lastPrinted>
  <dcterms:created xsi:type="dcterms:W3CDTF">2019-10-21T13:32:58Z</dcterms:created>
  <dcterms:modified xsi:type="dcterms:W3CDTF">2019-11-22T20:21:10Z</dcterms:modified>
</cp:coreProperties>
</file>