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5551D18-964B-45B1-9375-E954DBEC464D}" type="datetimeFigureOut">
              <a:rPr lang="en-US" smtClean="0"/>
              <a:pPr/>
              <a:t>1/12/2010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88B08D3-4AFE-44F4-989E-725EADEF6C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551D18-964B-45B1-9375-E954DBEC464D}"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B08D3-4AFE-44F4-989E-725EADEF6C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551D18-964B-45B1-9375-E954DBEC464D}"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B08D3-4AFE-44F4-989E-725EADEF6C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5551D18-964B-45B1-9375-E954DBEC464D}" type="datetimeFigureOut">
              <a:rPr lang="en-US" smtClean="0"/>
              <a:pPr/>
              <a:t>1/12/2010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88B08D3-4AFE-44F4-989E-725EADEF6C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5551D18-964B-45B1-9375-E954DBEC464D}" type="datetimeFigureOut">
              <a:rPr lang="en-US" smtClean="0"/>
              <a:pPr/>
              <a:t>1/12/2010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88B08D3-4AFE-44F4-989E-725EADEF6CC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5551D18-964B-45B1-9375-E954DBEC464D}" type="datetimeFigureOut">
              <a:rPr lang="en-US" smtClean="0"/>
              <a:pPr/>
              <a:t>1/12/2010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8B08D3-4AFE-44F4-989E-725EADEF6C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5551D18-964B-45B1-9375-E954DBEC464D}"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88B08D3-4AFE-44F4-989E-725EADEF6CC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5551D18-964B-45B1-9375-E954DBEC464D}" type="datetimeFigureOut">
              <a:rPr lang="en-US" smtClean="0"/>
              <a:pPr/>
              <a:t>1/12/2010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B08D3-4AFE-44F4-989E-725EADEF6C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551D18-964B-45B1-9375-E954DBEC464D}" type="datetimeFigureOut">
              <a:rPr lang="en-US" smtClean="0"/>
              <a:pPr/>
              <a:t>1/12/2010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B08D3-4AFE-44F4-989E-725EADEF6C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5551D18-964B-45B1-9375-E954DBEC464D}" type="datetimeFigureOut">
              <a:rPr lang="en-US" smtClean="0"/>
              <a:pPr/>
              <a:t>1/12/2010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B08D3-4AFE-44F4-989E-725EADEF6C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5551D18-964B-45B1-9375-E954DBEC464D}"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8B08D3-4AFE-44F4-989E-725EADEF6CC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5551D18-964B-45B1-9375-E954DBEC464D}" type="datetimeFigureOut">
              <a:rPr lang="en-US" smtClean="0"/>
              <a:pPr/>
              <a:t>1/12/2010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8B08D3-4AFE-44F4-989E-725EADEF6CC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Independence of Africa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NIGERIA</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Nigeria gained independence from Britain in 1960, and most people expected the new state to be stable and calm. </a:t>
            </a:r>
            <a:endParaRPr lang="en-US" dirty="0" smtClean="0"/>
          </a:p>
          <a:p>
            <a:r>
              <a:rPr lang="en-US" dirty="0" smtClean="0"/>
              <a:t>Within </a:t>
            </a:r>
            <a:r>
              <a:rPr lang="en-US" dirty="0"/>
              <a:t>a few months, however war broke out between the Christian south and the Muslim north. </a:t>
            </a:r>
            <a:endParaRPr lang="en-US" dirty="0" smtClean="0"/>
          </a:p>
          <a:p>
            <a:r>
              <a:rPr lang="en-US" dirty="0" smtClean="0"/>
              <a:t>The </a:t>
            </a:r>
            <a:r>
              <a:rPr lang="en-US" dirty="0"/>
              <a:t>religious war left many thousands dead or injured. </a:t>
            </a:r>
            <a:endParaRPr lang="en-US" dirty="0" smtClean="0"/>
          </a:p>
          <a:p>
            <a:r>
              <a:rPr lang="en-US" dirty="0" smtClean="0"/>
              <a:t>The </a:t>
            </a:r>
            <a:r>
              <a:rPr lang="en-US" dirty="0"/>
              <a:t>country tried to reorganize as 12 different regions, even the oil-rich province in the eastern part of the country declared itself to be the Independent State of Biafra.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NIGERIA</a:t>
            </a:r>
            <a:endParaRPr lang="en-US" dirty="0"/>
          </a:p>
        </p:txBody>
      </p:sp>
      <p:sp>
        <p:nvSpPr>
          <p:cNvPr id="3" name="Content Placeholder 2"/>
          <p:cNvSpPr>
            <a:spLocks noGrp="1"/>
          </p:cNvSpPr>
          <p:nvPr>
            <p:ph idx="1"/>
          </p:nvPr>
        </p:nvSpPr>
        <p:spPr/>
        <p:txBody>
          <a:bodyPr>
            <a:normAutofit/>
          </a:bodyPr>
          <a:lstStyle/>
          <a:p>
            <a:r>
              <a:rPr lang="en-US" dirty="0"/>
              <a:t>Military coups and outbreaks of violence marked the years that followed. </a:t>
            </a:r>
            <a:endParaRPr lang="en-US" dirty="0" smtClean="0"/>
          </a:p>
          <a:p>
            <a:r>
              <a:rPr lang="en-US" dirty="0" smtClean="0"/>
              <a:t>Elections </a:t>
            </a:r>
            <a:r>
              <a:rPr lang="en-US" dirty="0"/>
              <a:t>were held in 1999 that seemed more free and open than what had gone before, but the government still remains unstable.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a:t>
            </a:r>
            <a:endParaRPr lang="en-US" dirty="0"/>
          </a:p>
        </p:txBody>
      </p:sp>
      <p:sp>
        <p:nvSpPr>
          <p:cNvPr id="3" name="Content Placeholder 2"/>
          <p:cNvSpPr>
            <a:spLocks noGrp="1"/>
          </p:cNvSpPr>
          <p:nvPr>
            <p:ph idx="1"/>
          </p:nvPr>
        </p:nvSpPr>
        <p:spPr/>
        <p:txBody>
          <a:bodyPr/>
          <a:lstStyle/>
          <a:p>
            <a:r>
              <a:rPr lang="en-US" dirty="0" smtClean="0"/>
              <a:t>Nigeria has the potential to have great wealth from their oil supplies. </a:t>
            </a:r>
          </a:p>
          <a:p>
            <a:r>
              <a:rPr lang="en-US" dirty="0" smtClean="0"/>
              <a:t>However because of corruption in the government this resource has not been developed. </a:t>
            </a:r>
          </a:p>
          <a:p>
            <a:r>
              <a:rPr lang="en-US" dirty="0" smtClean="0"/>
              <a:t>As a result, Nigeria must rely on foreign aid and foreign supplies for their people.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Explain the treatment of African nations under colonization.</a:t>
            </a:r>
          </a:p>
          <a:p>
            <a:r>
              <a:rPr lang="en-US" dirty="0" smtClean="0"/>
              <a:t>Explain the independence movement </a:t>
            </a:r>
            <a:r>
              <a:rPr lang="en-US" dirty="0" smtClean="0"/>
              <a:t>in Kenya </a:t>
            </a:r>
            <a:r>
              <a:rPr lang="en-US" dirty="0"/>
              <a:t>and Nigeria.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LIFE AS PART OF A COLONY</a:t>
            </a:r>
            <a:br>
              <a:rPr lang="en-US" dirty="0"/>
            </a:br>
            <a:endParaRPr lang="en-US" dirty="0"/>
          </a:p>
        </p:txBody>
      </p:sp>
      <p:sp>
        <p:nvSpPr>
          <p:cNvPr id="3" name="Content Placeholder 2"/>
          <p:cNvSpPr>
            <a:spLocks noGrp="1"/>
          </p:cNvSpPr>
          <p:nvPr>
            <p:ph idx="1"/>
          </p:nvPr>
        </p:nvSpPr>
        <p:spPr/>
        <p:txBody>
          <a:bodyPr>
            <a:normAutofit/>
          </a:bodyPr>
          <a:lstStyle/>
          <a:p>
            <a:r>
              <a:rPr lang="en-US" dirty="0"/>
              <a:t>Some European powers like the British used indirect rule. </a:t>
            </a:r>
            <a:endParaRPr lang="en-US" dirty="0" smtClean="0"/>
          </a:p>
          <a:p>
            <a:r>
              <a:rPr lang="en-US" dirty="0" smtClean="0"/>
              <a:t>They </a:t>
            </a:r>
            <a:r>
              <a:rPr lang="en-US" dirty="0"/>
              <a:t>appointed local chiefs to be their enforcers, to collect taxes, run the businesses the British wanted, and put down any trouble that began to emerge. </a:t>
            </a:r>
            <a:endParaRPr lang="en-US" dirty="0" smtClean="0"/>
          </a:p>
          <a:p>
            <a:r>
              <a:rPr lang="en-US" dirty="0" smtClean="0"/>
              <a:t>Africans </a:t>
            </a:r>
            <a:r>
              <a:rPr lang="en-US" dirty="0"/>
              <a:t>were lured into jobs with promises of wealth, power, and influence.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AS PART OF A COLONY</a:t>
            </a:r>
            <a:endParaRPr lang="en-US" dirty="0"/>
          </a:p>
        </p:txBody>
      </p:sp>
      <p:sp>
        <p:nvSpPr>
          <p:cNvPr id="3" name="Content Placeholder 2"/>
          <p:cNvSpPr>
            <a:spLocks noGrp="1"/>
          </p:cNvSpPr>
          <p:nvPr>
            <p:ph idx="1"/>
          </p:nvPr>
        </p:nvSpPr>
        <p:spPr/>
        <p:txBody>
          <a:bodyPr>
            <a:normAutofit fontScale="92500"/>
          </a:bodyPr>
          <a:lstStyle/>
          <a:p>
            <a:r>
              <a:rPr lang="en-US" dirty="0" smtClean="0"/>
              <a:t>The French took a more direct approach, encouraging Africans to become French citizens, a policy of </a:t>
            </a:r>
            <a:r>
              <a:rPr lang="en-US" b="1" dirty="0" smtClean="0"/>
              <a:t>assimilation</a:t>
            </a:r>
            <a:r>
              <a:rPr lang="en-US" dirty="0" smtClean="0"/>
              <a:t>. </a:t>
            </a:r>
          </a:p>
          <a:p>
            <a:r>
              <a:rPr lang="en-US" dirty="0" smtClean="0"/>
              <a:t>The French forced those they had conquered to give up their own customs and adopt French ways. </a:t>
            </a:r>
          </a:p>
          <a:p>
            <a:r>
              <a:rPr lang="en-US" dirty="0" smtClean="0"/>
              <a:t>Many people in African colonies controlled by France began speaking French and several applied for and were granted French citizenship.</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WORLD WAR II</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Though they worked to keep order in their African colonies, few European powers did not do much to improve the lives of the Africans themselves, unless doing so would increase profits. </a:t>
            </a:r>
            <a:endParaRPr lang="en-US" dirty="0" smtClean="0"/>
          </a:p>
          <a:p>
            <a:r>
              <a:rPr lang="en-US" dirty="0" smtClean="0"/>
              <a:t>This </a:t>
            </a:r>
            <a:r>
              <a:rPr lang="en-US" dirty="0"/>
              <a:t>neglect remained largely the rule until after World War II. By the </a:t>
            </a:r>
            <a:r>
              <a:rPr lang="en-US" dirty="0" smtClean="0"/>
              <a:t>1950s </a:t>
            </a:r>
            <a:r>
              <a:rPr lang="en-US" dirty="0"/>
              <a:t>however change was in the air.  </a:t>
            </a:r>
            <a:endParaRPr lang="en-US" dirty="0" smtClean="0"/>
          </a:p>
          <a:p>
            <a:r>
              <a:rPr lang="en-US" b="1" dirty="0" smtClean="0"/>
              <a:t>Nationalism-</a:t>
            </a:r>
            <a:r>
              <a:rPr lang="en-US" dirty="0" smtClean="0"/>
              <a:t> pride for ones own country</a:t>
            </a:r>
            <a:endParaRPr lang="en-US" dirty="0" smtClean="0"/>
          </a:p>
          <a:p>
            <a:r>
              <a:rPr lang="en-US" dirty="0" smtClean="0"/>
              <a:t>Many </a:t>
            </a:r>
            <a:r>
              <a:rPr lang="en-US" dirty="0"/>
              <a:t>Africans were openly opposed to continued European control of their countries. </a:t>
            </a:r>
            <a:endParaRPr lang="en-US" dirty="0" smtClean="0"/>
          </a:p>
          <a:p>
            <a:r>
              <a:rPr lang="en-US" dirty="0" smtClean="0"/>
              <a:t>They </a:t>
            </a:r>
            <a:r>
              <a:rPr lang="en-US" dirty="0"/>
              <a:t>realized that colonialism was not equality for all. </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WORLD WAR 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European powers had more rights and more comfortable lives than their African subjects. </a:t>
            </a:r>
          </a:p>
          <a:p>
            <a:r>
              <a:rPr lang="en-US" dirty="0" smtClean="0"/>
              <a:t>They were taking advantage of African land and labor, and they saw the African people as second-class citizens. </a:t>
            </a:r>
          </a:p>
          <a:p>
            <a:r>
              <a:rPr lang="en-US" dirty="0" smtClean="0"/>
              <a:t>World Wars I and II had opened Africa to the rest of the world. </a:t>
            </a:r>
          </a:p>
          <a:p>
            <a:r>
              <a:rPr lang="en-US" dirty="0" smtClean="0"/>
              <a:t>They had fought on the side of the Europeans, and they now began to demand freedom for themselves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WORLD WAR II</a:t>
            </a:r>
            <a:endParaRPr lang="en-US" dirty="0"/>
          </a:p>
        </p:txBody>
      </p:sp>
      <p:sp>
        <p:nvSpPr>
          <p:cNvPr id="3" name="Content Placeholder 2"/>
          <p:cNvSpPr>
            <a:spLocks noGrp="1"/>
          </p:cNvSpPr>
          <p:nvPr>
            <p:ph idx="1"/>
          </p:nvPr>
        </p:nvSpPr>
        <p:spPr/>
        <p:txBody>
          <a:bodyPr>
            <a:normAutofit/>
          </a:bodyPr>
          <a:lstStyle/>
          <a:p>
            <a:r>
              <a:rPr lang="en-US" dirty="0"/>
              <a:t>Slowly the European powers began to liberate their African colonies. </a:t>
            </a:r>
            <a:endParaRPr lang="en-US" dirty="0" smtClean="0"/>
          </a:p>
          <a:p>
            <a:r>
              <a:rPr lang="en-US" dirty="0" smtClean="0"/>
              <a:t>By </a:t>
            </a:r>
            <a:r>
              <a:rPr lang="en-US" dirty="0"/>
              <a:t>1960, there were 27 independent African countries. </a:t>
            </a:r>
            <a:endParaRPr lang="en-US" dirty="0" smtClean="0"/>
          </a:p>
          <a:p>
            <a:r>
              <a:rPr lang="en-US" dirty="0" smtClean="0"/>
              <a:t>By </a:t>
            </a:r>
            <a:r>
              <a:rPr lang="en-US" dirty="0"/>
              <a:t>1975, over 47 were independent. </a:t>
            </a:r>
            <a:endParaRPr lang="en-US" dirty="0" smtClean="0"/>
          </a:p>
          <a:p>
            <a:r>
              <a:rPr lang="en-US" dirty="0" smtClean="0"/>
              <a:t>Even </a:t>
            </a:r>
            <a:r>
              <a:rPr lang="en-US" dirty="0"/>
              <a:t>so, independence came at a high cost.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WORLD WAR 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European countries established their African colonies, they paid little attention to the traditional loyalties and kinship groups of the people they were ruling. </a:t>
            </a:r>
          </a:p>
          <a:p>
            <a:r>
              <a:rPr lang="en-US" dirty="0" smtClean="0"/>
              <a:t>Boundaries between colonies were decided according to colonial practice rather than what made sense in terms of the different groups who lived in the areas being divided. </a:t>
            </a:r>
          </a:p>
          <a:p>
            <a:r>
              <a:rPr lang="en-US" dirty="0" smtClean="0"/>
              <a:t>These new boundaries often followed old colonial boundaries, with little concern for the ethnic and religious groups that lived there.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KENYA</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Kenya became independent of British rule in 1964, under the leadership of Joseph Kenyatta, a leader of the Kenyan African National Union (</a:t>
            </a:r>
            <a:r>
              <a:rPr lang="en-US" dirty="0" smtClean="0"/>
              <a:t>KANU). </a:t>
            </a:r>
            <a:endParaRPr lang="en-US" dirty="0" smtClean="0"/>
          </a:p>
          <a:p>
            <a:r>
              <a:rPr lang="en-US" dirty="0" smtClean="0"/>
              <a:t>While </a:t>
            </a:r>
            <a:r>
              <a:rPr lang="en-US" dirty="0"/>
              <a:t>Kenya was glad to be free of British rule, the government of Kenyatta was not open or free. </a:t>
            </a:r>
            <a:endParaRPr lang="en-US" dirty="0" smtClean="0"/>
          </a:p>
          <a:p>
            <a:r>
              <a:rPr lang="en-US" dirty="0" smtClean="0"/>
              <a:t>Under </a:t>
            </a:r>
            <a:r>
              <a:rPr lang="en-US" dirty="0"/>
              <a:t>Kenyatta and his successor, Daniel </a:t>
            </a:r>
            <a:r>
              <a:rPr lang="en-US" dirty="0" err="1"/>
              <a:t>arap</a:t>
            </a:r>
            <a:r>
              <a:rPr lang="en-US" dirty="0"/>
              <a:t> </a:t>
            </a:r>
            <a:r>
              <a:rPr lang="en-US" dirty="0" err="1"/>
              <a:t>Moi</a:t>
            </a:r>
            <a:r>
              <a:rPr lang="en-US" dirty="0"/>
              <a:t>, the </a:t>
            </a:r>
            <a:r>
              <a:rPr lang="en-US" dirty="0" smtClean="0"/>
              <a:t>KANU </a:t>
            </a:r>
            <a:r>
              <a:rPr lang="en-US" dirty="0"/>
              <a:t>ran almost unopposed in every national election until the </a:t>
            </a:r>
            <a:r>
              <a:rPr lang="en-US" dirty="0" smtClean="0"/>
              <a:t>1990s</a:t>
            </a:r>
            <a:r>
              <a:rPr lang="en-US" dirty="0"/>
              <a:t>. </a:t>
            </a:r>
            <a:endParaRPr lang="en-US" dirty="0" smtClean="0"/>
          </a:p>
          <a:p>
            <a:r>
              <a:rPr lang="en-US" dirty="0" smtClean="0"/>
              <a:t>At </a:t>
            </a:r>
            <a:r>
              <a:rPr lang="en-US" dirty="0"/>
              <a:t>that time, the international community told </a:t>
            </a:r>
            <a:r>
              <a:rPr lang="en-US" dirty="0" err="1"/>
              <a:t>Moi</a:t>
            </a:r>
            <a:r>
              <a:rPr lang="en-US" dirty="0"/>
              <a:t> that unless Kenya improved their civil rights record, economic assistance from abroad would be cut off.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KENYA</a:t>
            </a:r>
            <a:endParaRPr lang="en-US" dirty="0"/>
          </a:p>
        </p:txBody>
      </p:sp>
      <p:sp>
        <p:nvSpPr>
          <p:cNvPr id="3" name="Content Placeholder 2"/>
          <p:cNvSpPr>
            <a:spLocks noGrp="1"/>
          </p:cNvSpPr>
          <p:nvPr>
            <p:ph idx="1"/>
          </p:nvPr>
        </p:nvSpPr>
        <p:spPr/>
        <p:txBody>
          <a:bodyPr>
            <a:normAutofit/>
          </a:bodyPr>
          <a:lstStyle/>
          <a:p>
            <a:r>
              <a:rPr lang="en-US" dirty="0" smtClean="0"/>
              <a:t>There has been some improvement in the political rights of Kenya’s people, but more is needed. </a:t>
            </a:r>
          </a:p>
          <a:p>
            <a:r>
              <a:rPr lang="en-US" dirty="0" smtClean="0"/>
              <a:t>Some argue that a western style democracy does not fit Kenya’s past or traditions. </a:t>
            </a:r>
          </a:p>
          <a:p>
            <a:r>
              <a:rPr lang="en-US" dirty="0" smtClean="0"/>
              <a:t>The country remains a multi-party state on the books, but the reality is that the </a:t>
            </a:r>
            <a:r>
              <a:rPr lang="en-US" dirty="0" smtClean="0"/>
              <a:t>KANU </a:t>
            </a:r>
            <a:r>
              <a:rPr lang="en-US" dirty="0" smtClean="0"/>
              <a:t>still controls much of the government.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294</TotalTime>
  <Words>753</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Independence of Africa</vt:lpstr>
      <vt:lpstr>LIFE AS PART OF A COLONY </vt:lpstr>
      <vt:lpstr>LIFE AS PART OF A COLONY</vt:lpstr>
      <vt:lpstr>AFTER WORLD WAR II </vt:lpstr>
      <vt:lpstr>AFTER WORLD WAR II</vt:lpstr>
      <vt:lpstr>AFTER WORLD WAR II</vt:lpstr>
      <vt:lpstr>AFTER WORLD WAR II</vt:lpstr>
      <vt:lpstr>KENYA </vt:lpstr>
      <vt:lpstr>KENYA</vt:lpstr>
      <vt:lpstr>NIGERIA </vt:lpstr>
      <vt:lpstr>NIGERIA</vt:lpstr>
      <vt:lpstr>NIGERIA</vt:lpstr>
      <vt:lpstr>Summary</vt:lpstr>
    </vt:vector>
  </TitlesOfParts>
  <Company>Cobb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 Wood</dc:creator>
  <cp:lastModifiedBy>Christian Wood</cp:lastModifiedBy>
  <cp:revision>24</cp:revision>
  <dcterms:created xsi:type="dcterms:W3CDTF">2010-01-12T14:48:41Z</dcterms:created>
  <dcterms:modified xsi:type="dcterms:W3CDTF">2010-01-12T21:00:04Z</dcterms:modified>
</cp:coreProperties>
</file>